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7"/>
    <p:restoredTop sz="94649"/>
  </p:normalViewPr>
  <p:slideViewPr>
    <p:cSldViewPr snapToGrid="0" snapToObjects="1">
      <p:cViewPr varScale="1">
        <p:scale>
          <a:sx n="72" d="100"/>
          <a:sy n="72" d="100"/>
        </p:scale>
        <p:origin x="6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A6B971-0E81-5A4E-83AF-BCB9E849B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r>
              <a:rPr lang="en-US" sz="4800"/>
              <a:t>Vision board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close up of a desert&#10;&#10;Description automatically generated">
            <a:extLst>
              <a:ext uri="{FF2B5EF4-FFF2-40B4-BE49-F238E27FC236}">
                <a16:creationId xmlns:a16="http://schemas.microsoft.com/office/drawing/2014/main" id="{B89F4DA3-D03C-874B-8A93-7E3FBD956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747040"/>
            <a:ext cx="4960442" cy="27778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81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599DC-512E-BD40-9CA7-463CCFBAD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E79B4-A029-FD4C-8E04-E475A7A72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Graduate college with my Bachelors degree in Psychology</a:t>
            </a:r>
          </a:p>
          <a:p>
            <a:pPr lvl="1"/>
            <a:r>
              <a:rPr lang="en-US" dirty="0"/>
              <a:t>In the next 3 years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7EE5F-89B5-A840-BC95-ADEB682CD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283" y="81629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3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40A2AD-1C98-D141-A384-F69C20444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5" r="4369"/>
          <a:stretch/>
        </p:blipFill>
        <p:spPr>
          <a:xfrm>
            <a:off x="2" y="10"/>
            <a:ext cx="6094409" cy="6857990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0A2CDA5A-143D-0D46-B42E-33475143E8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34"/>
          <a:stretch/>
        </p:blipFill>
        <p:spPr>
          <a:xfrm>
            <a:off x="6096051" y="10"/>
            <a:ext cx="6094409" cy="6857990"/>
          </a:xfrm>
          <a:prstGeom prst="rect">
            <a:avLst/>
          </a:prstGeom>
        </p:spPr>
      </p:pic>
      <p:sp>
        <p:nvSpPr>
          <p:cNvPr id="32" name="Rectangle 21">
            <a:extLst>
              <a:ext uri="{FF2B5EF4-FFF2-40B4-BE49-F238E27FC236}">
                <a16:creationId xmlns:a16="http://schemas.microsoft.com/office/drawing/2014/main" id="{D3356D18-B5E6-44B1-ADBC-7094E0DCC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7192" y="1353662"/>
            <a:ext cx="4414440" cy="4150676"/>
          </a:xfrm>
          <a:prstGeom prst="rect">
            <a:avLst/>
          </a:prstGeom>
          <a:solidFill>
            <a:srgbClr val="000001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23">
            <a:extLst>
              <a:ext uri="{FF2B5EF4-FFF2-40B4-BE49-F238E27FC236}">
                <a16:creationId xmlns:a16="http://schemas.microsoft.com/office/drawing/2014/main" id="{BE7A374D-06C5-4ECA-9F91-7183DD3D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3127" y="2579935"/>
            <a:ext cx="4070579" cy="0"/>
          </a:xfrm>
          <a:prstGeom prst="line">
            <a:avLst/>
          </a:prstGeom>
          <a:ln w="31750">
            <a:solidFill>
              <a:srgbClr val="72EEFE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6F6806-097A-1E40-AA5A-698232C33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128" y="1530700"/>
            <a:ext cx="4070578" cy="1049235"/>
          </a:xfrm>
        </p:spPr>
        <p:txBody>
          <a:bodyPr anchor="ctr">
            <a:normAutofit/>
          </a:bodyPr>
          <a:lstStyle/>
          <a:p>
            <a:pPr algn="ctr"/>
            <a:r>
              <a:rPr lang="en-US">
                <a:solidFill>
                  <a:srgbClr val="FFFFFE"/>
                </a:solidFill>
              </a:rPr>
              <a:t>aspiration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2650E-F2B4-C443-A7E5-A6F823AA7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3128" y="2723314"/>
            <a:ext cx="4070578" cy="2613612"/>
          </a:xfrm>
        </p:spPr>
        <p:txBody>
          <a:bodyPr anchor="t">
            <a:normAutofit/>
          </a:bodyPr>
          <a:lstStyle/>
          <a:p>
            <a:pPr>
              <a:buClr>
                <a:srgbClr val="72EEFE"/>
              </a:buClr>
            </a:pPr>
            <a:r>
              <a:rPr lang="en-US" dirty="0">
                <a:solidFill>
                  <a:srgbClr val="FFFFFE"/>
                </a:solidFill>
              </a:rPr>
              <a:t>Growing my start up business</a:t>
            </a:r>
          </a:p>
          <a:p>
            <a:pPr lvl="1">
              <a:buClr>
                <a:srgbClr val="72EEFE"/>
              </a:buClr>
            </a:pPr>
            <a:r>
              <a:rPr lang="en-US" dirty="0">
                <a:solidFill>
                  <a:srgbClr val="FFFFFE"/>
                </a:solidFill>
              </a:rPr>
              <a:t>Build more clientele</a:t>
            </a:r>
          </a:p>
          <a:p>
            <a:pPr>
              <a:buClr>
                <a:srgbClr val="72EEFE"/>
              </a:buClr>
            </a:pPr>
            <a:r>
              <a:rPr lang="en-US" dirty="0">
                <a:solidFill>
                  <a:srgbClr val="FFFFFE"/>
                </a:solidFill>
              </a:rPr>
              <a:t>Pay off all my school loans in the next 4 years</a:t>
            </a:r>
          </a:p>
          <a:p>
            <a:pPr>
              <a:buClr>
                <a:srgbClr val="72EEFE"/>
              </a:buClr>
            </a:pPr>
            <a:endParaRPr lang="en-US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8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1098744-2BA4-CB4E-A3F9-9548DDB0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dirty="0"/>
              <a:t>family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8A169-0A4F-C74F-97E5-B24FA632A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3526523" cy="3450613"/>
          </a:xfrm>
        </p:spPr>
        <p:txBody>
          <a:bodyPr>
            <a:normAutofit/>
          </a:bodyPr>
          <a:lstStyle/>
          <a:p>
            <a:r>
              <a:rPr lang="en-US" dirty="0"/>
              <a:t>Huge supporters</a:t>
            </a:r>
          </a:p>
          <a:p>
            <a:pPr lvl="1"/>
            <a:r>
              <a:rPr lang="en-US" dirty="0"/>
              <a:t>Mother and father</a:t>
            </a:r>
          </a:p>
          <a:p>
            <a:r>
              <a:rPr lang="en-US" dirty="0"/>
              <a:t>My brother constantly helps me when I get stuck and do not know where my next move is</a:t>
            </a:r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685D9A0-D38B-764B-BB02-DE1A3118B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34" r="8530" b="-3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12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A1E3CEE-27FC-1B4E-A96B-8EA44962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/>
              <a:t>motivators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552E9-328D-D340-94E2-F5D9B3349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500" dirty="0"/>
              <a:t>My family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Huge financial supporters, but constantly motivates to get to the finish line(graduation)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(my best friend)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Keeps me level headed and grounded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(my boyfriend)</a:t>
            </a:r>
          </a:p>
          <a:p>
            <a:pPr lvl="1">
              <a:lnSpc>
                <a:spcPct val="110000"/>
              </a:lnSpc>
            </a:pPr>
            <a:r>
              <a:rPr lang="en-US" sz="1500" dirty="0"/>
              <a:t>Reminds me to stay focus on the big picture, and to never give up on your hope and dreams.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CCFD1-2ACF-694F-994C-27FC173F0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1470414"/>
            <a:ext cx="4960442" cy="33310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42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C630F413-44CE-4746-9821-9E0107978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22D671B1-B099-4F9C-B9CC-9D22B4DAF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FB178-50B9-2241-A607-131C00EF3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992" y="707475"/>
            <a:ext cx="3157577" cy="1312001"/>
          </a:xfrm>
        </p:spPr>
        <p:txBody>
          <a:bodyPr anchor="t">
            <a:normAutofit/>
          </a:bodyPr>
          <a:lstStyle/>
          <a:p>
            <a:r>
              <a:rPr lang="en-US" sz="2800"/>
              <a:t>goals</a:t>
            </a:r>
          </a:p>
        </p:txBody>
      </p: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7552FBEF-FA69-427B-8245-0A518E051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55992" y="2146542"/>
            <a:ext cx="315757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898488B7-DBD3-40E7-B54B-4DA6C5693E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D0DCF-37F1-CE49-852B-061FED65A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48" y="1696692"/>
            <a:ext cx="5761020" cy="352862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952D9-6E32-C24F-88DB-B8BE3152A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138" y="2273608"/>
            <a:ext cx="3159432" cy="3940925"/>
          </a:xfrm>
        </p:spPr>
        <p:txBody>
          <a:bodyPr>
            <a:normAutofit/>
          </a:bodyPr>
          <a:lstStyle/>
          <a:p>
            <a:r>
              <a:rPr lang="en-US" dirty="0"/>
              <a:t>College tuition paid off in the next 4 years</a:t>
            </a:r>
          </a:p>
          <a:p>
            <a:r>
              <a:rPr lang="en-US" dirty="0"/>
              <a:t>Have my start up business flourishing and open a new location</a:t>
            </a:r>
          </a:p>
        </p:txBody>
      </p:sp>
    </p:spTree>
    <p:extLst>
      <p:ext uri="{BB962C8B-B14F-4D97-AF65-F5344CB8AC3E}">
        <p14:creationId xmlns:p14="http://schemas.microsoft.com/office/powerpoint/2010/main" val="276138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EED2B910-B28F-4A54-B17C-8B7E5893A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11">
            <a:extLst>
              <a:ext uri="{FF2B5EF4-FFF2-40B4-BE49-F238E27FC236}">
                <a16:creationId xmlns:a16="http://schemas.microsoft.com/office/drawing/2014/main" id="{C545F118-1DF8-46A9-8A77-B3D9422CE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8775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9128B4B-DF91-2745-93C8-3EA2D60FC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457" y="804519"/>
            <a:ext cx="5550357" cy="1049235"/>
          </a:xfrm>
        </p:spPr>
        <p:txBody>
          <a:bodyPr>
            <a:normAutofit/>
          </a:bodyPr>
          <a:lstStyle/>
          <a:p>
            <a:r>
              <a:rPr lang="en-US" dirty="0"/>
              <a:t>Skills knowledge</a:t>
            </a: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7CAB7D27-148D-4082-B160-72FAD580D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5ED0E5-1DC5-D644-8C6C-716A3AAEB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39" y="504565"/>
            <a:ext cx="4074836" cy="2444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A8548E-5E2D-FB49-9FB4-0C9800731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16" y="3137516"/>
            <a:ext cx="3706881" cy="24928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8A225-F755-4E48-B6D2-DD3DAA8DB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6457" y="2015732"/>
            <a:ext cx="5550357" cy="3450613"/>
          </a:xfrm>
        </p:spPr>
        <p:txBody>
          <a:bodyPr>
            <a:normAutofit/>
          </a:bodyPr>
          <a:lstStyle/>
          <a:p>
            <a:r>
              <a:rPr lang="en-US" dirty="0"/>
              <a:t>Bachelors degree in Psychology</a:t>
            </a:r>
          </a:p>
          <a:p>
            <a:r>
              <a:rPr lang="en-US" dirty="0"/>
              <a:t>Internships</a:t>
            </a:r>
          </a:p>
          <a:p>
            <a:r>
              <a:rPr lang="en-US" dirty="0"/>
              <a:t>Background working in child care</a:t>
            </a:r>
          </a:p>
        </p:txBody>
      </p:sp>
      <p:pic>
        <p:nvPicPr>
          <p:cNvPr id="23" name="Picture 15">
            <a:extLst>
              <a:ext uri="{FF2B5EF4-FFF2-40B4-BE49-F238E27FC236}">
                <a16:creationId xmlns:a16="http://schemas.microsoft.com/office/drawing/2014/main" id="{CD88FC76-F691-462A-BCF9-0BA4F5DE6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33204A7E-B7E9-42D0-9DC4-B82FDC8C4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105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A7D14C-EFEA-1449-A411-3A3BE8DC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en-US" sz="2800"/>
              <a:t>Career/ life path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AC927-7DFC-9A40-AFE9-3C17075F4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25113" cy="4074172"/>
          </a:xfrm>
        </p:spPr>
        <p:txBody>
          <a:bodyPr>
            <a:normAutofit/>
          </a:bodyPr>
          <a:lstStyle/>
          <a:p>
            <a:r>
              <a:rPr lang="en-US" dirty="0"/>
              <a:t>Land My Dream Job</a:t>
            </a:r>
          </a:p>
          <a:p>
            <a:pPr lvl="1"/>
            <a:r>
              <a:rPr lang="en-US" dirty="0"/>
              <a:t>Child psychologist</a:t>
            </a:r>
          </a:p>
        </p:txBody>
      </p:sp>
      <p:pic>
        <p:nvPicPr>
          <p:cNvPr id="4" name="Picture 3" descr="A picture containing tree, person, outdoor, ground&#10;&#10;Description automatically generated">
            <a:extLst>
              <a:ext uri="{FF2B5EF4-FFF2-40B4-BE49-F238E27FC236}">
                <a16:creationId xmlns:a16="http://schemas.microsoft.com/office/drawing/2014/main" id="{EC3C2596-5A44-2F40-8BE3-A78DABFDD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1011" y="858181"/>
            <a:ext cx="3514781" cy="52853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0F1CC0-A632-BA44-A76A-75E192B5F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591" y="3319489"/>
            <a:ext cx="3378200" cy="2413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80D99C-8C2E-3946-BD27-35A2AC108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67" y="4077333"/>
            <a:ext cx="31623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0935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158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Vision board</vt:lpstr>
      <vt:lpstr>prosperity</vt:lpstr>
      <vt:lpstr>aspiration</vt:lpstr>
      <vt:lpstr>family</vt:lpstr>
      <vt:lpstr>motivators</vt:lpstr>
      <vt:lpstr>goals</vt:lpstr>
      <vt:lpstr>Skills knowledge</vt:lpstr>
      <vt:lpstr>Career/ life path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board</dc:title>
  <dc:creator>Microsoft Office User</dc:creator>
  <cp:lastModifiedBy>Moses Sandoval</cp:lastModifiedBy>
  <cp:revision>3</cp:revision>
  <dcterms:created xsi:type="dcterms:W3CDTF">2019-03-26T06:30:41Z</dcterms:created>
  <dcterms:modified xsi:type="dcterms:W3CDTF">2020-04-27T15:43:06Z</dcterms:modified>
</cp:coreProperties>
</file>